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DE11A-0502-4AA3-A689-11F5D91BE84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961EC-3BB7-48CF-83B4-449F195DE3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D9C2EB1-FCD8-4EFF-A01D-B432D4A621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7E75801-2416-44D3-BDD6-BA8A90508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. поле 1"/>
          <p:cNvSpPr txBox="1"/>
          <p:nvPr/>
        </p:nvSpPr>
        <p:spPr>
          <a:xfrm>
            <a:off x="590975" y="287622"/>
            <a:ext cx="10237564" cy="580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/>
              <a:t>Досуг развлечение </a:t>
            </a:r>
            <a:r>
              <a:rPr lang="en-US" sz="3200" b="1"/>
              <a:t>"</a:t>
            </a:r>
            <a:r>
              <a:rPr lang="ru-RU" sz="3200" b="1"/>
              <a:t>хочу быть ловким и здоровым</a:t>
            </a:r>
            <a:r>
              <a:rPr lang="en-US" sz="3200" b="1"/>
              <a:t>"</a:t>
            </a:r>
          </a:p>
        </p:txBody>
      </p:sp>
      <p:sp>
        <p:nvSpPr>
          <p:cNvPr id="3" name="Текст. поле 2"/>
          <p:cNvSpPr txBox="1"/>
          <p:nvPr/>
        </p:nvSpPr>
        <p:spPr>
          <a:xfrm>
            <a:off x="590975" y="763998"/>
            <a:ext cx="9878037" cy="39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/>
              <a:t>Была  в роли лисы</a:t>
            </a:r>
            <a:endParaRPr lang="en-US" sz="2000"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9345" y="1480807"/>
            <a:ext cx="3921853" cy="29413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5557" y="1310032"/>
            <a:ext cx="3921854" cy="29413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507" y="1"/>
            <a:ext cx="12195507" cy="6858000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8687" y="483116"/>
            <a:ext cx="3337621" cy="2503216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16729" y="432557"/>
            <a:ext cx="3472443" cy="260433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1224" y="483116"/>
            <a:ext cx="3472444" cy="2604333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7519" y="3429000"/>
            <a:ext cx="3649210" cy="273690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71394" y="3354847"/>
            <a:ext cx="3748082" cy="2811061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74141" y="3429000"/>
            <a:ext cx="3649210" cy="27369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</cp:revision>
  <dcterms:created xsi:type="dcterms:W3CDTF">2024-08-13T17:37:48Z</dcterms:created>
  <dcterms:modified xsi:type="dcterms:W3CDTF">2024-08-13T17:44:08Z</dcterms:modified>
</cp:coreProperties>
</file>