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AEA58-BD9E-48A2-8480-7ABD6393AA6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453C4-0E3B-40C1-82C6-7F58278046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A9C4C4F-DDD7-45AD-9B13-51AEF85156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76738C2-E197-4983-A0EB-30ABEB038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. поле 1"/>
          <p:cNvSpPr txBox="1"/>
          <p:nvPr/>
        </p:nvSpPr>
        <p:spPr>
          <a:xfrm>
            <a:off x="635916" y="359529"/>
            <a:ext cx="11648713" cy="1068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Паровозик из Ромашково</a:t>
            </a:r>
          </a:p>
          <a:p>
            <a:r>
              <a:rPr lang="ru-RU" sz="3200" b="1"/>
              <a:t>Сценарий Нины Васильевны, Ситникова Е.В. в роли зайца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7321" y="1813371"/>
            <a:ext cx="4572000" cy="3429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5303" y="1745960"/>
            <a:ext cx="4661882" cy="34964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5889" y="386494"/>
            <a:ext cx="2345921" cy="312789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3444" y="566258"/>
            <a:ext cx="3816989" cy="286274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47476" y="471882"/>
            <a:ext cx="4056676" cy="304250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561" y="3873917"/>
            <a:ext cx="3634231" cy="272567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44062" y="3873917"/>
            <a:ext cx="3533113" cy="264983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043445" y="3873917"/>
            <a:ext cx="3691156" cy="27683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</cp:revision>
  <dcterms:created xsi:type="dcterms:W3CDTF">2024-08-13T18:31:19Z</dcterms:created>
  <dcterms:modified xsi:type="dcterms:W3CDTF">2024-08-13T18:37:00Z</dcterms:modified>
</cp:coreProperties>
</file>