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44345" y="380365"/>
            <a:ext cx="7790815" cy="5843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Елена</cp:lastModifiedBy>
  <cp:revision>5</cp:revision>
  <dcterms:created xsi:type="dcterms:W3CDTF">2025-07-23T00:59:00Z</dcterms:created>
  <dcterms:modified xsi:type="dcterms:W3CDTF">2025-11-09T07:47:52Z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1049-12.2.0.23131</vt:lpwstr>
  </property>
  <property fmtid="{D5CDD505-2E9C-101B-9397-08002B2CF9AE}" pid="3" name="ICV">
    <vt:lpwstr>E9570D2E314C4FE9B5D2497FAA2293AB_13</vt:lpwstr>
  </property>
</Properties>
</file>