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37E0-D515-44D3-A6FF-2D6CC76B4ED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0AE1-2C44-4038-B9D7-B390CD2992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60AC26-B150-406D-BB9E-894922AD5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t>Соревнования "Собери яблоки в корзину"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1879" y="1757556"/>
            <a:ext cx="5286615" cy="448747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9096" y="1799818"/>
            <a:ext cx="5862918" cy="4402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</cp:revision>
  <dcterms:created xsi:type="dcterms:W3CDTF">2025-11-09T08:03:58Z</dcterms:created>
  <dcterms:modified xsi:type="dcterms:W3CDTF">2025-11-09T08:05:19Z</dcterms:modified>
</cp:coreProperties>
</file>