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png" ContentType="image/png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114" y="324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tableStyles" Target="tableStyles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85B8E9-B524-4723-810E-DB05CA897E1A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231050-CEA4-403A-926F-B9D6D73839C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AC3AA60-6EB4-4F7C-9A14-0A4B47C154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/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338420" y="89054"/>
            <a:ext cx="9152512" cy="686910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По умолчанию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 panose="020F0302020204030204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 panose="020F0502020204030204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Mobile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Елена</dc:creator>
  <cp:lastModifiedBy>Елена</cp:lastModifiedBy>
  <cp:revision>1</cp:revision>
  <dcterms:created xsi:type="dcterms:W3CDTF">2025-11-09T07:53:26Z</dcterms:created>
  <dcterms:modified xsi:type="dcterms:W3CDTF">2025-11-09T07:53:56Z</dcterms:modified>
</cp:coreProperties>
</file>