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png" ContentType="image/png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"/>
  </p:notesMasterIdLst>
  <p:sldIdLst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89" d="100"/>
          <a:sy n="89" d="100"/>
        </p:scale>
        <p:origin x="114" y="324"/>
      </p:cViewPr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tableStyles" Target="tableStyles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  <a:p>
            <a:endParaRPr lang="en-US"/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47C25D-CA22-4E69-8119-0D909FBA5C26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4" name="Заполнитель изображения слайда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  <a:p>
            <a:endParaRPr lang="en-US"/>
          </a:p>
        </p:txBody>
      </p:sp>
      <p:sp>
        <p:nvSpPr>
          <p:cNvPr id="5" name="Заполнитель заметок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7DCBE3-DBEC-4B49-855D-D3EBD94CA22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21EE63C4-B50D-4167-931B-0C93B32755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ru-RU" altLang="en-US"/>
              <a:t>Щелкните для изменения стиля основного подзаголовка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звание и текст по вертикал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Название по вертикали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ние и контен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контен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текста 4"/>
          <p:cNvSpPr>
            <a:spLocks noGrp="1" noEditPoints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6" name="Заполнитель контента 5"/>
          <p:cNvSpPr>
            <a:spLocks noGrp="1" noEditPoints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7" name="Заполнитель даты 6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8" name="Заполнитель нижнего колонтитула 7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9" name="Заполнитель номера слайда 8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назв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4" name="Заполнитель нижнего колонтитула 3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Заполнитель номера слайда 4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Контен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Изобра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изображения 2"/>
          <p:cNvSpPr>
            <a:spLocks noGrp="1" noEditPoints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altLang="en-US"/>
              <a:t>Щелкните значок, чтобы добавить рисунок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названия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D7FF2-845F-41B9-944F-35B90659B7D6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 panose="020B0604020202020204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1098858" y="239290"/>
            <a:ext cx="10515600" cy="1325563"/>
          </a:xfrm>
        </p:spPr>
        <p:txBody>
          <a:bodyPr/>
          <a:lstStyle/>
          <a:p>
            <a:r>
              <a:t>Коллективная работа "яблоня в яблоках"</a:t>
            </a:r>
          </a:p>
          <a:p/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/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505159" y="1720796"/>
            <a:ext cx="5941556" cy="4456167"/>
          </a:xfrm>
          <a:prstGeom prst="rect">
            <a:avLst/>
          </a:prstGeom>
        </p:spPr>
      </p:pic>
      <p:pic>
        <p:nvPicPr>
          <p:cNvPr id="5" name="Изображение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6815744" y="2042699"/>
            <a:ext cx="5086180" cy="381236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По умолчанию">
  <a:themeElements>
    <a:clrScheme name="Офис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исная">
      <a:majorFont>
        <a:latin typeface="Calibri Light" panose="020F0302020204030204"/>
        <a:ea typeface=""/>
        <a:cs typeface=""/>
        <a:font script="Arab" typeface="Times New Roman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Times New Roman"/>
        <a:font script="Knda" typeface="Tunga"/>
        <a:font script="Khmr" typeface="MoolBoran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Angsan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 Light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 Light"/>
        <a:font script="Olck" typeface="Nirmala UI"/>
        <a:font script="Lisu" typeface="Segoe UI"/>
        <a:font script="Sora" typeface="Nirmala UI"/>
      </a:majorFont>
      <a:minorFont>
        <a:latin typeface="Calibri" panose="020F0502020204030204"/>
        <a:ea typeface=""/>
        <a:cs typeface=""/>
        <a:font script="Arab" typeface="Arial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Arial"/>
        <a:font script="Knda" typeface="Tunga"/>
        <a:font script="Khmr" typeface="DaunPenh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Cordi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"/>
        <a:font script="Olck" typeface="Nirmala UI"/>
        <a:font script="Lisu" typeface="Segoe UI"/>
        <a:font script="Sora" typeface="Nirmala UI"/>
      </a:minorFont>
    </a:fontScheme>
    <a:fmtScheme name="Офис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Mobile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Елена</dc:creator>
  <cp:lastModifiedBy>Елена</cp:lastModifiedBy>
  <cp:revision>1</cp:revision>
  <dcterms:created xsi:type="dcterms:W3CDTF">2025-11-09T08:00:33Z</dcterms:created>
  <dcterms:modified xsi:type="dcterms:W3CDTF">2025-11-09T08:02:53Z</dcterms:modified>
</cp:coreProperties>
</file>