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png" ContentType="image/png"/>
  <Override PartName="/ppt/presentation.xml" ContentType="application/vnd.openxmlformats-officedocument.presentationml.presentation.main+xml"/>
  <Override PartName="/ppt/revisioninfo.xml" ContentType="application/vnd.ms-powerpoint.revisioninfo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2.xml" ContentType="application/vnd.openxmlformats-officedocument.presentationml.notes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"/>
  </p:notesMasterIdLst>
  <p:sldIdLst>
    <p:sldId id="256" r:id="rId3"/>
    <p:sldId id="257" r:id="rId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73" autoAdjust="0"/>
    <p:restoredTop sz="94660"/>
  </p:normalViewPr>
  <p:slideViewPr>
    <p:cSldViewPr snapToGrid="0">
      <p:cViewPr varScale="1">
        <p:scale>
          <a:sx n="89" d="100"/>
          <a:sy n="89" d="100"/>
        </p:scale>
        <p:origin x="114" y="324"/>
      </p:cViewPr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tableStyles" Target="tableStyles.xml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верхнего колонтитула 1"/>
          <p:cNvSpPr>
            <a:spLocks noGrp="1" noEditPoints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/>
          <a:p>
            <a:endParaRPr lang="en-US"/>
          </a:p>
        </p:txBody>
      </p:sp>
      <p:sp>
        <p:nvSpPr>
          <p:cNvPr id="3" name="Заполнитель даты 2"/>
          <p:cNvSpPr>
            <a:spLocks noGrp="1" noEditPoints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AD99D4-117D-42D8-833D-96529FD14D87}" type="datetimeFigureOut">
              <a:rPr lang="en-US" smtClean="0"/>
              <a:t>11/9/2025</a:t>
            </a:fld>
            <a:endParaRPr lang="en-US"/>
          </a:p>
        </p:txBody>
      </p:sp>
      <p:sp>
        <p:nvSpPr>
          <p:cNvPr id="4" name="Заполнитель изображения слайда 3"/>
          <p:cNvSpPr>
            <a:spLocks noGrp="1" noRot="1" noChangeAspect="1" noEditPoints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/>
          <a:p>
            <a:endParaRPr lang="en-US"/>
          </a:p>
        </p:txBody>
      </p:sp>
      <p:sp>
        <p:nvSpPr>
          <p:cNvPr id="5" name="Заполнитель заметок 4"/>
          <p:cNvSpPr>
            <a:spLocks noGrp="1" noEditPoints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6" name="Заполнитель нижнего колонтитула 5"/>
          <p:cNvSpPr>
            <a:spLocks noGrp="1" noEditPoints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altLang="en-US"/>
          </a:p>
        </p:txBody>
      </p:sp>
      <p:sp>
        <p:nvSpPr>
          <p:cNvPr id="7" name="Заполнитель номера слайда 6"/>
          <p:cNvSpPr>
            <a:spLocks noGrp="1" noEditPoints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2D2690-0BE9-4A69-8A7C-5283220BD76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dt="0"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slide" Target="../slides/slide2.xml"/><Relationship Id="rId2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изображения слайда 1"/>
          <p:cNvSpPr>
            <a:spLocks noGrp="1" noRot="1" noChangeAspect="1" noEditPoints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/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3"/>
          </p:nvPr>
        </p:nvSpPr>
        <p:spPr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Заполнитель номера слайда 3"/>
          <p:cNvSpPr>
            <a:spLocks noGrp="1" noEditPoints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/>
          <a:lstStyle/>
          <a:p>
            <a:fld id="{58FD864A-432A-43E7-8EE3-F5613B1354F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изображения слайда 1"/>
          <p:cNvSpPr>
            <a:spLocks noGrp="1" noRot="1" noChangeAspect="1" noEditPoints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/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3"/>
          </p:nvPr>
        </p:nvSpPr>
        <p:spPr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Заполнитель номера слайда 3"/>
          <p:cNvSpPr>
            <a:spLocks noGrp="1" noEditPoints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/>
          <a:lstStyle/>
          <a:p>
            <a:fld id="{72DF67D8-935D-42F5-B031-88F20ECDE5C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Подзаголовок 2"/>
          <p:cNvSpPr>
            <a:spLocks noGrp="1" noEditPoints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lvl="0"/>
            <a:r>
              <a:rPr lang="ru-RU" altLang="en-US"/>
              <a:t>Щелкните для изменения стиля основного подзаголовка</a:t>
            </a:r>
          </a:p>
        </p:txBody>
      </p:sp>
      <p:sp>
        <p:nvSpPr>
          <p:cNvPr id="4" name="Заполнитель даты 3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71FD7FF2-845F-41B9-944F-35B90659B7D6}" type="datetimeFigureOut">
              <a:rPr lang="en-US" smtClean="0"/>
              <a:t>11/9/2025</a:t>
            </a:fld>
            <a:endParaRPr lang="en-US"/>
          </a:p>
        </p:txBody>
      </p:sp>
      <p:sp>
        <p:nvSpPr>
          <p:cNvPr id="5" name="Заполнитель нижнего колонтитула 4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6" name="Заполнитель номера слайда 5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707E345D-6FE0-4977-A3DF-5875ED8E59A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dt="0" sldNum="0" hdr="0" ftr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Название и текст по вертикал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текста по вертикали 2"/>
          <p:cNvSpPr>
            <a:spLocks noGrp="1" noEditPoints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4" name="Заполнитель даты 3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71FD7FF2-845F-41B9-944F-35B90659B7D6}" type="datetimeFigureOut">
              <a:rPr lang="en-US" smtClean="0"/>
              <a:t>11/9/2025</a:t>
            </a:fld>
            <a:endParaRPr lang="en-US"/>
          </a:p>
        </p:txBody>
      </p:sp>
      <p:sp>
        <p:nvSpPr>
          <p:cNvPr id="5" name="Заполнитель нижнего колонтитула 4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6" name="Заполнитель номера слайда 5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707E345D-6FE0-4977-A3DF-5875ED8E59A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dt="0" sldNum="0" hdr="0" ftr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Название по вертикали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текста по вертикали 2"/>
          <p:cNvSpPr>
            <a:spLocks noGrp="1" noEditPoints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4" name="Заполнитель даты 3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71FD7FF2-845F-41B9-944F-35B90659B7D6}" type="datetimeFigureOut">
              <a:rPr lang="en-US" smtClean="0"/>
              <a:t>11/9/2025</a:t>
            </a:fld>
            <a:endParaRPr lang="en-US"/>
          </a:p>
        </p:txBody>
      </p:sp>
      <p:sp>
        <p:nvSpPr>
          <p:cNvPr id="5" name="Заполнитель нижнего колонтитула 4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6" name="Заполнитель номера слайда 5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707E345D-6FE0-4977-A3DF-5875ED8E59A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dt="0" sldNum="0" hdr="0" ft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ние и контен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контента 2"/>
          <p:cNvSpPr>
            <a:spLocks noGrp="1" noEditPoints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4" name="Заполнитель даты 3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71FD7FF2-845F-41B9-944F-35B90659B7D6}" type="datetimeFigureOut">
              <a:rPr lang="en-US" smtClean="0"/>
              <a:t>11/9/2025</a:t>
            </a:fld>
            <a:endParaRPr lang="en-US"/>
          </a:p>
        </p:txBody>
      </p:sp>
      <p:sp>
        <p:nvSpPr>
          <p:cNvPr id="5" name="Заполнитель нижнего колонтитула 4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6" name="Заполнитель номера слайда 5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707E345D-6FE0-4977-A3DF-5875ED8E59A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dt="0" sldNum="0" hdr="0" ftr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altLang="en-US"/>
              <a:t>Щелкните для изменения стиля основного текста</a:t>
            </a:r>
          </a:p>
        </p:txBody>
      </p:sp>
      <p:sp>
        <p:nvSpPr>
          <p:cNvPr id="4" name="Заполнитель даты 3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71FD7FF2-845F-41B9-944F-35B90659B7D6}" type="datetimeFigureOut">
              <a:rPr lang="en-US" smtClean="0"/>
              <a:t>11/9/2025</a:t>
            </a:fld>
            <a:endParaRPr lang="en-US"/>
          </a:p>
        </p:txBody>
      </p:sp>
      <p:sp>
        <p:nvSpPr>
          <p:cNvPr id="5" name="Заполнитель нижнего колонтитула 4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6" name="Заполнитель номера слайда 5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707E345D-6FE0-4977-A3DF-5875ED8E59A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dt="0" sldNum="0" hdr="0" ft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контен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контента 2"/>
          <p:cNvSpPr>
            <a:spLocks noGrp="1" noEditPoints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4" name="Заполнитель контента 3"/>
          <p:cNvSpPr>
            <a:spLocks noGrp="1" noEditPoints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5" name="Заполнитель даты 4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71FD7FF2-845F-41B9-944F-35B90659B7D6}" type="datetimeFigureOut">
              <a:rPr lang="en-US" smtClean="0"/>
              <a:t>11/9/2025</a:t>
            </a:fld>
            <a:endParaRPr lang="en-US"/>
          </a:p>
        </p:txBody>
      </p:sp>
      <p:sp>
        <p:nvSpPr>
          <p:cNvPr id="6" name="Заполнитель нижнего колонтитула 5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7" name="Заполнитель номера слайда 6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707E345D-6FE0-4977-A3DF-5875ED8E59A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dt="0" sldNum="0" hdr="0" ftr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altLang="en-US"/>
              <a:t>Щелкните для изменения стиля основного текста</a:t>
            </a:r>
          </a:p>
        </p:txBody>
      </p:sp>
      <p:sp>
        <p:nvSpPr>
          <p:cNvPr id="4" name="Заполнитель контента 3"/>
          <p:cNvSpPr>
            <a:spLocks noGrp="1" noEditPoints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5" name="Заполнитель текста 4"/>
          <p:cNvSpPr>
            <a:spLocks noGrp="1" noEditPoints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altLang="en-US"/>
              <a:t>Щелкните для изменения стиля основного текста</a:t>
            </a:r>
          </a:p>
        </p:txBody>
      </p:sp>
      <p:sp>
        <p:nvSpPr>
          <p:cNvPr id="6" name="Заполнитель контента 5"/>
          <p:cNvSpPr>
            <a:spLocks noGrp="1" noEditPoints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7" name="Заполнитель даты 6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71FD7FF2-845F-41B9-944F-35B90659B7D6}" type="datetimeFigureOut">
              <a:rPr lang="en-US" smtClean="0"/>
              <a:t>11/9/2025</a:t>
            </a:fld>
            <a:endParaRPr lang="en-US"/>
          </a:p>
        </p:txBody>
      </p:sp>
      <p:sp>
        <p:nvSpPr>
          <p:cNvPr id="8" name="Заполнитель нижнего колонтитула 7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9" name="Заполнитель номера слайда 8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707E345D-6FE0-4977-A3DF-5875ED8E59A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dt="0" sldNum="0" hdr="0" ftr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назва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даты 2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71FD7FF2-845F-41B9-944F-35B90659B7D6}" type="datetimeFigureOut">
              <a:rPr lang="en-US" smtClean="0"/>
              <a:t>11/9/2025</a:t>
            </a:fld>
            <a:endParaRPr lang="en-US"/>
          </a:p>
        </p:txBody>
      </p:sp>
      <p:sp>
        <p:nvSpPr>
          <p:cNvPr id="4" name="Заполнитель нижнего колонтитула 3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5" name="Заполнитель номера слайда 4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707E345D-6FE0-4977-A3DF-5875ED8E59A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dt="0" sldNum="0" hdr="0" ftr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даты 1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71FD7FF2-845F-41B9-944F-35B90659B7D6}" type="datetimeFigureOut">
              <a:rPr lang="en-US" smtClean="0"/>
              <a:t>11/9/2025</a:t>
            </a:fld>
            <a:endParaRPr lang="en-US"/>
          </a:p>
        </p:txBody>
      </p:sp>
      <p:sp>
        <p:nvSpPr>
          <p:cNvPr id="3" name="Заполнитель нижнего колонтитула 2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4" name="Заполнитель номера слайда 3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707E345D-6FE0-4977-A3DF-5875ED8E59A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dt="0" sldNum="0" hdr="0" ftr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Контен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контента 2"/>
          <p:cNvSpPr>
            <a:spLocks noGrp="1" noEditPoints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4" name="Заполнитель текста 3"/>
          <p:cNvSpPr>
            <a:spLocks noGrp="1" noEditPoints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altLang="en-US"/>
              <a:t>Щелкните для изменения стиля основного текста</a:t>
            </a:r>
          </a:p>
        </p:txBody>
      </p:sp>
      <p:sp>
        <p:nvSpPr>
          <p:cNvPr id="5" name="Заполнитель даты 4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71FD7FF2-845F-41B9-944F-35B90659B7D6}" type="datetimeFigureOut">
              <a:rPr lang="en-US" smtClean="0"/>
              <a:t>11/9/2025</a:t>
            </a:fld>
            <a:endParaRPr lang="en-US"/>
          </a:p>
        </p:txBody>
      </p:sp>
      <p:sp>
        <p:nvSpPr>
          <p:cNvPr id="6" name="Заполнитель нижнего колонтитула 5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7" name="Заполнитель номера слайда 6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707E345D-6FE0-4977-A3DF-5875ED8E59A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dt="0" sldNum="0" hdr="0" ftr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Изображение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изображения 2"/>
          <p:cNvSpPr>
            <a:spLocks noGrp="1" noEditPoints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altLang="en-US"/>
              <a:t>Щелкните значок, чтобы добавить рисунок</a:t>
            </a:r>
          </a:p>
        </p:txBody>
      </p:sp>
      <p:sp>
        <p:nvSpPr>
          <p:cNvPr id="4" name="Заполнитель текста 3"/>
          <p:cNvSpPr>
            <a:spLocks noGrp="1" noEditPoints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altLang="en-US"/>
              <a:t>Щелкните для изменения стиля основного текста</a:t>
            </a:r>
          </a:p>
        </p:txBody>
      </p:sp>
      <p:sp>
        <p:nvSpPr>
          <p:cNvPr id="5" name="Заполнитель даты 4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71FD7FF2-845F-41B9-944F-35B90659B7D6}" type="datetimeFigureOut">
              <a:rPr lang="en-US" smtClean="0"/>
              <a:t>11/9/2025</a:t>
            </a:fld>
            <a:endParaRPr lang="en-US"/>
          </a:p>
        </p:txBody>
      </p:sp>
      <p:sp>
        <p:nvSpPr>
          <p:cNvPr id="6" name="Заполнитель нижнего колонтитула 5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7" name="Заполнитель номера слайда 6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707E345D-6FE0-4977-A3DF-5875ED8E59A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dt="0" sldNum="0" hdr="0" ftr="0"/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названия 1"/>
          <p:cNvSpPr>
            <a:spLocks noGrp="1" noEditPoints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4" name="Заполнитель даты 3"/>
          <p:cNvSpPr>
            <a:spLocks noGrp="1" noEditPoints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FD7FF2-845F-41B9-944F-35B90659B7D6}" type="datetimeFigureOut">
              <a:rPr lang="en-US" smtClean="0"/>
              <a:t>11/9/2025</a:t>
            </a:fld>
            <a:endParaRPr lang="en-US"/>
          </a:p>
        </p:txBody>
      </p:sp>
      <p:sp>
        <p:nvSpPr>
          <p:cNvPr id="5" name="Заполнитель нижнего колонтитула 4"/>
          <p:cNvSpPr>
            <a:spLocks noGrp="1" noEditPoints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altLang="en-US"/>
          </a:p>
        </p:txBody>
      </p:sp>
      <p:sp>
        <p:nvSpPr>
          <p:cNvPr id="6" name="Заполнитель номера слайда 5"/>
          <p:cNvSpPr>
            <a:spLocks noGrp="1" noEditPoints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7E345D-6FE0-4977-A3DF-5875ED8E59A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sldNum="0"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itchFamily="34" charset="0" panose="020B0604020202020204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 panose="020B0604020202020204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 panose="020B0604020202020204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 panose="020B0604020202020204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 panose="020B0604020202020204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 panose="020B0604020202020204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 panose="020B0604020202020204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 panose="020B0604020202020204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ctrTitle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3" name="Подзаголовок 2"/>
          <p:cNvSpPr>
            <a:spLocks noGrp="1" noEditPoints="1"/>
          </p:cNvSpPr>
          <p:nvPr>
            <p:ph type="subTitle" idx="1"/>
          </p:nvPr>
        </p:nvSpPr>
        <p:spPr/>
        <p:txBody>
          <a:bodyPr/>
          <a:lstStyle/>
          <a:p>
            <a:endParaRPr lang="ru-RU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>
          <a:xfrm>
            <a:off x="3112216" y="230302"/>
            <a:ext cx="10515600" cy="1325563"/>
          </a:xfrm>
        </p:spPr>
        <p:txBody>
          <a:bodyPr/>
          <a:lstStyle/>
          <a:p>
            <a:r>
              <a:t>Русские народные игры:                                     "Его величество мёд"</a:t>
            </a:r>
          </a:p>
          <a:p>
            <a:r>
              <a:t>Игра "капельки мёда"</a:t>
            </a:r>
          </a:p>
        </p:txBody>
      </p:sp>
      <p:sp>
        <p:nvSpPr>
          <p:cNvPr id="3" name="Заполнитель контента 2"/>
          <p:cNvSpPr>
            <a:spLocks noGrp="1" noEditPoints="1"/>
          </p:cNvSpPr>
          <p:nvPr>
            <p:ph idx="1"/>
          </p:nvPr>
        </p:nvSpPr>
        <p:spPr/>
        <p:txBody>
          <a:bodyPr/>
          <a:lstStyle/>
          <a:p/>
        </p:txBody>
      </p:sp>
      <p:pic>
        <p:nvPicPr>
          <p:cNvPr id="4" name="Изображение 3"/>
          <p:cNvPicPr>
            <a:picLocks noChangeAspect="1"/>
          </p:cNvPicPr>
          <p:nvPr/>
        </p:nvPicPr>
        <p:blipFill>
          <a:blip r:embed="rId1"/>
          <a:srcRect/>
          <a:stretch>
            <a:fillRect/>
          </a:stretch>
        </p:blipFill>
        <p:spPr>
          <a:xfrm>
            <a:off x="2423738" y="1915394"/>
            <a:ext cx="6212012" cy="4656994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По умолчанию">
  <a:themeElements>
    <a:clrScheme name="Офис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исная">
      <a:majorFont>
        <a:latin typeface="Calibri Light" panose="020F0302020204030204"/>
        <a:ea typeface=""/>
        <a:cs typeface=""/>
        <a:font script="Arab" typeface="Times New Roman"/>
        <a:font script="Armn" typeface="Arial"/>
        <a:font script="Beng" typeface="Vrinda"/>
        <a:font script="Bopo" typeface="Microsoft JhengHei"/>
        <a:font script="Cher" typeface="Plantagenet Cherokee"/>
        <a:font script="Deva" typeface="Mangal"/>
        <a:font script="Ethi" typeface="Nyala"/>
        <a:font script="Geor" typeface="Sylfaen"/>
        <a:font script="Gujr" typeface="Shruti"/>
        <a:font script="Guru" typeface="Raavi"/>
        <a:font script="Hang" typeface="맑은 고딕"/>
        <a:font script="Hebr" typeface="Times New Roman"/>
        <a:font script="Knda" typeface="Tunga"/>
        <a:font script="Khmr" typeface="MoolBoran"/>
        <a:font script="Laoo" typeface="DokChampa"/>
        <a:font script="Mlym" typeface="Kartika"/>
        <a:font script="Mong" typeface="Mongolian Baiti"/>
        <a:font script="Mymr" typeface="Myanmar Text"/>
        <a:font script="Orya" typeface="Kalinga"/>
        <a:font script="Sinh" typeface="Iskoola Pota"/>
        <a:font script="Syrc" typeface="Estrangelo Edessa"/>
        <a:font script="Taml" typeface="Latha"/>
        <a:font script="Telu" typeface="Gautami"/>
        <a:font script="Thaa" typeface="MV Boli"/>
        <a:font script="Thai" typeface="Angsana New"/>
        <a:font script="Tibt" typeface="Microsoft Himalaya"/>
        <a:font script="Cans" typeface="Euphemia"/>
        <a:font script="Yiii" typeface="Microsoft Yi Baiti"/>
        <a:font script="Osma" typeface="Ebrima"/>
        <a:font script="Tale" typeface="Microsoft Tai Le"/>
        <a:font script="Bugi" typeface="Leelawadee UI"/>
        <a:font script="Talu" typeface="Microsoft New Tai Lue"/>
        <a:font script="Tfng" typeface="Ebrima"/>
        <a:font script="Hans" typeface="等线 Light"/>
        <a:font script="Hant" typeface="新細明體"/>
        <a:font script="Java" typeface="Javanese Text"/>
        <a:font script="Nkoo" typeface="Ebrima"/>
        <a:font script="Phag" typeface="Phagspa"/>
        <a:font script="Syre" typeface="Estrangelo Edessa"/>
        <a:font script="Syrj" typeface="Estrangelo Edessa"/>
        <a:font script="Syrn" typeface="Estrangelo Edessa"/>
        <a:font script="Jpan" typeface="游ゴシック Light"/>
        <a:font script="Olck" typeface="Nirmala UI"/>
        <a:font script="Lisu" typeface="Segoe UI"/>
        <a:font script="Sora" typeface="Nirmala UI"/>
      </a:majorFont>
      <a:minorFont>
        <a:latin typeface="Calibri" panose="020F0502020204030204"/>
        <a:ea typeface=""/>
        <a:cs typeface=""/>
        <a:font script="Arab" typeface="Arial"/>
        <a:font script="Armn" typeface="Arial"/>
        <a:font script="Beng" typeface="Vrinda"/>
        <a:font script="Bopo" typeface="Microsoft JhengHei"/>
        <a:font script="Cher" typeface="Plantagenet Cherokee"/>
        <a:font script="Deva" typeface="Mangal"/>
        <a:font script="Ethi" typeface="Nyala"/>
        <a:font script="Geor" typeface="Sylfaen"/>
        <a:font script="Gujr" typeface="Shruti"/>
        <a:font script="Guru" typeface="Raavi"/>
        <a:font script="Hang" typeface="맑은 고딕"/>
        <a:font script="Hebr" typeface="Arial"/>
        <a:font script="Knda" typeface="Tunga"/>
        <a:font script="Khmr" typeface="DaunPenh"/>
        <a:font script="Laoo" typeface="DokChampa"/>
        <a:font script="Mlym" typeface="Kartika"/>
        <a:font script="Mong" typeface="Mongolian Baiti"/>
        <a:font script="Mymr" typeface="Myanmar Text"/>
        <a:font script="Orya" typeface="Kalinga"/>
        <a:font script="Sinh" typeface="Iskoola Pota"/>
        <a:font script="Syrc" typeface="Estrangelo Edessa"/>
        <a:font script="Taml" typeface="Latha"/>
        <a:font script="Telu" typeface="Gautami"/>
        <a:font script="Thaa" typeface="MV Boli"/>
        <a:font script="Thai" typeface="Cordia New"/>
        <a:font script="Tibt" typeface="Microsoft Himalaya"/>
        <a:font script="Cans" typeface="Euphemia"/>
        <a:font script="Yiii" typeface="Microsoft Yi Baiti"/>
        <a:font script="Osma" typeface="Ebrima"/>
        <a:font script="Tale" typeface="Microsoft Tai Le"/>
        <a:font script="Bugi" typeface="Leelawadee UI"/>
        <a:font script="Talu" typeface="Microsoft New Tai Lue"/>
        <a:font script="Tfng" typeface="Ebrima"/>
        <a:font script="Hans" typeface="等线"/>
        <a:font script="Hant" typeface="新細明體"/>
        <a:font script="Java" typeface="Javanese Text"/>
        <a:font script="Nkoo" typeface="Ebrima"/>
        <a:font script="Phag" typeface="Phagspa"/>
        <a:font script="Syre" typeface="Estrangelo Edessa"/>
        <a:font script="Syrj" typeface="Estrangelo Edessa"/>
        <a:font script="Syrn" typeface="Estrangelo Edessa"/>
        <a:font script="Jpan" typeface="游ゴシック"/>
        <a:font script="Olck" typeface="Nirmala UI"/>
        <a:font script="Lisu" typeface="Segoe UI"/>
        <a:font script="Sora" typeface="Nirmala UI"/>
      </a:minorFont>
    </a:fontScheme>
    <a:fmtScheme name="Офис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Notes Theme">
  <a:themeElements>
    <a:clrScheme name="Office Notes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Notes Them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 Notes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1"/>
        </a:gradFill>
      </a:fillStyleLst>
      <a:lnStyleLst>
        <a:ln w="9525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>
          <a:solidFill>
            <a:schemeClr val="phClr"/>
          </a:solidFill>
          <a:prstDash val="solid"/>
        </a:ln>
        <a:ln w="38100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Mobile Systems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Елена</dc:creator>
  <cp:lastModifiedBy>Елена</cp:lastModifiedBy>
  <cp:revision>1</cp:revision>
  <dcterms:created xsi:type="dcterms:W3CDTF">2025-11-09T07:57:26Z</dcterms:created>
  <dcterms:modified xsi:type="dcterms:W3CDTF">2025-11-09T07:58:30Z</dcterms:modified>
</cp:coreProperties>
</file>