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32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tableStyles" Target="tableStyle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A5C4D-F32F-4268-A4AC-346B60ED36D1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DA291-C41A-47D4-9677-D62A03A784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E8C29D1-AED1-45EF-8AD3-43A12EFE26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BAC11AE-783E-4A31-AADE-A59E513EE7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2B47429-026F-48E7-8E96-0B6E1F9C16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25835" y="0"/>
            <a:ext cx="12317835" cy="6858000"/>
          </a:xfrm>
          <a:prstGeom prst="rect">
            <a:avLst/>
          </a:prstGeom>
        </p:spPr>
      </p:pic>
      <p:sp>
        <p:nvSpPr>
          <p:cNvPr id="2" name="Текст. поле 1"/>
          <p:cNvSpPr txBox="1"/>
          <p:nvPr/>
        </p:nvSpPr>
        <p:spPr>
          <a:xfrm>
            <a:off x="1064603" y="404469"/>
            <a:ext cx="11127397" cy="1190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/>
              <a:t>Досуг</a:t>
            </a:r>
            <a:r>
              <a:rPr lang="en-US" sz="3600" b="1"/>
              <a:t>: </a:t>
            </a:r>
            <a:r>
              <a:rPr lang="ru-RU" sz="3600" b="1"/>
              <a:t>День друзей</a:t>
            </a:r>
            <a:endParaRPr lang="en-US" sz="3600" b="1"/>
          </a:p>
          <a:p>
            <a:r>
              <a:rPr lang="ru-RU" sz="3600" b="1"/>
              <a:t>Воспитатели Ситникова и Майсейкова</a:t>
            </a:r>
            <a:endParaRPr lang="en-US" sz="3600" b="1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1660" y="1865986"/>
            <a:ext cx="3910292" cy="2932719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10125" y="1617845"/>
            <a:ext cx="2571750" cy="342900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16798" y="1865986"/>
            <a:ext cx="4024622" cy="30184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4070" y="784819"/>
            <a:ext cx="2506797" cy="3342396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91292" y="895574"/>
            <a:ext cx="4161179" cy="312088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40579" y="895574"/>
            <a:ext cx="4161179" cy="31208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02020" y="1142429"/>
            <a:ext cx="4572003" cy="342900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3775" y="1142429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Елена</dc:creator>
  <cp:lastModifiedBy>Елена</cp:lastModifiedBy>
  <cp:revision>1</cp:revision>
  <dcterms:created xsi:type="dcterms:W3CDTF">2024-08-13T18:14:30Z</dcterms:created>
  <dcterms:modified xsi:type="dcterms:W3CDTF">2024-08-13T18:26:48Z</dcterms:modified>
</cp:coreProperties>
</file>