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png" ContentType="image/png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9" r:id="rId12"/>
    <p:sldId id="276" r:id="rId13"/>
    <p:sldId id="274" r:id="rId14"/>
    <p:sldId id="273" r:id="rId15"/>
    <p:sldId id="268" r:id="rId16"/>
    <p:sldId id="280" r:id="rId17"/>
    <p:sldId id="281" r:id="rId18"/>
    <p:sldId id="278" r:id="rId19"/>
    <p:sldId id="269" r:id="rId20"/>
    <p:sldId id="270" r:id="rId21"/>
    <p:sldId id="271" r:id="rId22"/>
    <p:sldId id="27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2"/>
  </p:normalViewPr>
  <p:slideViewPr>
    <p:cSldViewPr snapToGrid="0" snapToObjects="1">
      <p:cViewPr varScale="1">
        <p:scale>
          <a:sx n="111" d="100"/>
          <a:sy n="111" d="100"/>
        </p:scale>
        <p:origin x="632" y="192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tableStyles" Target="tableStyle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/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/>
          <a:p>
            <a:r>
              <a:rPr lang="en-US" smtClean="0"/>
              <a:t>#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1170F79-FCBD-4194-A6BD-3FA17D7E85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7531D4D-807F-416A-920D-ED3CAE2CBC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55B29BB-FBED-4825-B968-5F05ADC7B7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C61EC5E-E17E-42E1-9817-261C1A5487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3ACBFE1-F855-4334-8594-AEB3998021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4A6FBFB-A72C-4883-9451-CDE742187B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DD7D107-41CE-4050-908C-C312A47B0C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7159E71-A974-48B2-9527-D800820CBE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684463D-43AE-4E77-ABE6-233E8261A9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69C3696-5FB4-4D0B-867C-587D40FD20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9E3ADE5-09EC-42EB-822A-A8A6F04A6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366E2A3-05B3-47B9-A5CF-AC22674E29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6C73642-E56C-4A17-A285-55C9506978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27D0810-C9B0-49A8-916D-0946A5D7B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2AEC480-DABE-4007-A580-202CD9FFD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232A943-5AC5-40E2-9298-E62FA89BC3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67DE498-0E94-426A-A543-66A96ACBFD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C56D36B-0B69-405F-BD26-39B7C68D67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695CACC-EBFA-4202-B8E1-49E7AC14F0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C26A51D-8F3A-4341-9D5C-11F0957224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1811E56-0BAB-4F11-B545-1007EB9367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126C3-4E1C-9C4E-8384-92497979A3A3}" type="datetimeFigureOut">
              <a:rPr lang="ru-RU" smtClean="0"/>
              <a:t>13.08.2024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4535E-E17F-8E42-9A12-B15040AE9D9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25009231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ctr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71473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1398" y="532435"/>
            <a:ext cx="801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cs typeface="Times New Roman" pitchFamily="18" charset="0" panose="02020603050405020304"/>
              </a:rPr>
              <a:t>ФГБОУ «ПРОГИМНАЗИЯ № 43» УДП РФ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1398" y="2025570"/>
            <a:ext cx="834534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МИНИ-ПРОЕКТ</a:t>
            </a:r>
            <a:endParaRPr lang="ru-RU" sz="32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«ДЛЯ ЧЕГО НУЖНА ВОДА»</a:t>
            </a:r>
            <a:endParaRPr lang="ru-RU" sz="32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ДЛЯ ДЕТЕЙ РАННЕГО ВОЗРАСТА</a:t>
            </a:r>
            <a:endParaRPr lang="ru-RU" sz="32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1560" y="5544275"/>
            <a:ext cx="9606988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ВОСПИТАТЕЛЬ: СИТНИКОВА Е. В.</a:t>
            </a:r>
            <a:r>
              <a:rPr lang="ru-RU" sz="2400" dirty="0">
                <a:solidFill>
                  <a:srgbClr val="002060"/>
                </a:solidFill>
                <a:latin typeface="Calibri" pitchFamily="34" charset="0" panose="020F0502020204030204"/>
                <a:ea typeface="Calibri" pitchFamily="34" charset="0" panose="020F0502020204030204"/>
                <a:cs typeface="Times New Roman" pitchFamily="18" charset="0" panose="02020603050405020304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МАЙСЕЙКОВА С. А.</a:t>
            </a:r>
            <a:endParaRPr lang="ru-RU" sz="2400" dirty="0">
              <a:solidFill>
                <a:srgbClr val="002060"/>
              </a:solidFill>
              <a:effectLst/>
              <a:latin typeface="Calibri" pitchFamily="34" charset="0" panose="020F05020202040302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149" y="251086"/>
            <a:ext cx="8044404" cy="611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ЭТАПЫ ПРОЕКТА: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2 ЭТАП – ОСНОВНОЙ (ПРАКТИЧЕСКИЙ)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ПЕРСПЕКТИВНЫЙ ПЛАН РАБОТЫ С ДЕТЬМИ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СОВМЕСТНАЯ ТРУДОВАЯ ДЕЯТЕЛЬНОСТЬ И НАБЛЮДЕНИЕ– КАК РАСТЕНИЯ «ПЬЮТ» ВОДУ.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ИГРОВАЯ СИТУАЦИЯ «ИСКУПАЕМ КУКЛУ ТАНЮ»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ИГРА «ПОЙМАЙ РЫБКУ» (ЛОВЛЯ СОЧКОМ)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ИГРОВОЕ УПРАЖНЕНИЕ «ДОЖДИК КАПАЕТ»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81159"/>
            <a:ext cx="12192000" cy="6939159"/>
          </a:xfrm>
          <a:prstGeom prst="rect">
            <a:avLst/>
          </a:prstGeom>
        </p:spPr>
      </p:pic>
      <p:sp>
        <p:nvSpPr>
          <p:cNvPr id="2" name="Текст. поле 1"/>
          <p:cNvSpPr txBox="1"/>
          <p:nvPr/>
        </p:nvSpPr>
        <p:spPr>
          <a:xfrm>
            <a:off x="763997" y="341552"/>
            <a:ext cx="8534400" cy="817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1. СОВМЕСТНАЯ ТРУДОВАЯ ДЕЯТЕЛЬНОСТЬ И НАБЛЮДЕНИЕ– КАК РАСТЕНИЯ «ПЬЮТ» ВОДУ.</a:t>
            </a:r>
            <a:endParaRPr 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7789" y="1276323"/>
            <a:ext cx="2716685" cy="362224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27863" y="1276323"/>
            <a:ext cx="2716685" cy="362224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49786" y="1276325"/>
            <a:ext cx="2841396" cy="37885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4454" y="3297204"/>
            <a:ext cx="2783091" cy="3377329"/>
          </a:xfrm>
          <a:prstGeom prst="rect">
            <a:avLst/>
          </a:prstGeom>
        </p:spPr>
      </p:pic>
      <p:sp>
        <p:nvSpPr>
          <p:cNvPr id="2" name="Текст. поле 1"/>
          <p:cNvSpPr txBox="1"/>
          <p:nvPr/>
        </p:nvSpPr>
        <p:spPr>
          <a:xfrm>
            <a:off x="552474" y="239690"/>
            <a:ext cx="8534400" cy="1147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Font typeface="+mj-lt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2. ИГРОВАЯ СИТУАЦИЯ «ИСКУПАЕМ КУКЛУ ТАНЮ»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048" y="889222"/>
            <a:ext cx="2532998" cy="33773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93002" y="889222"/>
            <a:ext cx="2532998" cy="3377330"/>
          </a:xfrm>
          <a:prstGeom prst="rect">
            <a:avLst/>
          </a:prstGeom>
        </p:spPr>
      </p:pic>
      <p:pic>
        <p:nvPicPr>
          <p:cNvPr id="6" name="Изображение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93956" y="889222"/>
            <a:ext cx="2532997" cy="337733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19957" y="889222"/>
            <a:ext cx="2532998" cy="33773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Текст. поле 1"/>
          <p:cNvSpPr txBox="1"/>
          <p:nvPr/>
        </p:nvSpPr>
        <p:spPr>
          <a:xfrm>
            <a:off x="372711" y="275642"/>
            <a:ext cx="8534400" cy="1147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Font typeface="+mj-lt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3. ИГРА «ПОЙМАЙ РЫБКУ» (ЛОВЛЯ СОЧКОМ)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5765" y="1321266"/>
            <a:ext cx="3126184" cy="416824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92199" y="1321266"/>
            <a:ext cx="3126183" cy="416824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98684" y="1321266"/>
            <a:ext cx="3126185" cy="416824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21714" y="141893"/>
            <a:ext cx="7523545" cy="5828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ЭТАПЫ ПРОЕКТА: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2 ЭТАП – ОСНОВНОЙ (ПРАКТИЧЕСКИЙ)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ПЕРСПЕКТИВНЫЙ ПЛАН РАБОТЫ С ДЕТЬМИ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5. ИГРА-ЭКСПЕРИМЕНТИРОВАНИЕ «ТОНЕТ, НЕ ТОНЕТ»</a:t>
            </a:r>
            <a:endParaRPr lang="ru-RU" sz="20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6. ИГРА «ГУБКА БОБ ПЬЕТ ВОДУ»</a:t>
            </a:r>
            <a:endParaRPr lang="ru-RU" sz="20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7. ИГРА НА ДЫХАНИЕ «КОРАБЛИКИ»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62710" y="1982125"/>
            <a:ext cx="4104015" cy="25285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Текст. поле 1"/>
          <p:cNvSpPr txBox="1"/>
          <p:nvPr/>
        </p:nvSpPr>
        <p:spPr>
          <a:xfrm>
            <a:off x="1066609" y="437558"/>
            <a:ext cx="8534400" cy="97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5. ИГРА-ЭКСПЕРИМЕНТИРОВАНИЕ «ТОНЕТ, НЕ ТОНЕТ»</a:t>
            </a:r>
            <a:endParaRPr lang="ru-RU" sz="20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9565" y="1323291"/>
            <a:ext cx="4055785" cy="40093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2" name="Текст. поле 1"/>
          <p:cNvSpPr txBox="1"/>
          <p:nvPr/>
        </p:nvSpPr>
        <p:spPr>
          <a:xfrm>
            <a:off x="647405" y="486066"/>
            <a:ext cx="8534400" cy="398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6. ИГРА «ГУБКА БОБ ПЬЕТ ВОДУ»</a:t>
            </a:r>
            <a:endParaRPr 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5448" y="1381471"/>
            <a:ext cx="4238435" cy="446980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25450" y="1381471"/>
            <a:ext cx="3657228" cy="44698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. поле 2"/>
          <p:cNvSpPr txBox="1"/>
          <p:nvPr/>
        </p:nvSpPr>
        <p:spPr>
          <a:xfrm>
            <a:off x="780788" y="397193"/>
            <a:ext cx="8534400" cy="1147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7. ИГРА НА ДЫХАНИЕ «КОРАБЛИКИ»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0851" y="1212184"/>
            <a:ext cx="3630048" cy="394695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82419" y="1212184"/>
            <a:ext cx="3369571" cy="39469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09892" y="267327"/>
            <a:ext cx="6400800" cy="2793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ЭТАПЫ ПРОЕКТА: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3 ЭТАП –ЗАКЛЮЧИТЕЛЬНЫЙ (ПРОДУКТИВНЫЙ)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ПРОДУКТ: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 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«АКВАРИУМ»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6707" y="3352135"/>
            <a:ext cx="4139371" cy="310452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5913" y="1621879"/>
            <a:ext cx="3466101" cy="2599576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90771" y="1550423"/>
            <a:ext cx="3561376" cy="26710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57063" y="416689"/>
            <a:ext cx="8738886" cy="55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ВЫВОД: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У ДЕТЕЙ СФОРМИРОВАЛИСЬ ЭЛЕМЕНТАРНЫЕ ПРЕДСТАВЛЕНИЯ О СВОЙСТВАХ ВОДЫ, КУЛЬТУРНО-ГИГИЕНИЧЕСКИХ НАВЫКАХ;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ДЕТИ ПОНЯЛИ, ЧТО ВОДА НУЖНА ДЛЯ ПОДДЕРЖАНИЯ ЧИСТОТЫ, ДЛЯ РАСТЕНИЙ И ЖИВОТНЫХ;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ПОЯВИЛСЯ ПОЗНАВАТЕЛЬНЫЙ ИНТЕРЕС К ЭКСПЕРИМЕНТИРОВАНИЮ. 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1" y="0"/>
            <a:ext cx="25009231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ctr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86673" y="300947"/>
            <a:ext cx="9340769" cy="611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ТИП ПРОЕКТА: 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ПОЗНАВАТЕЛЬНО-ИГРОВОЙ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ПО КОЛИЧЕСТВУ УЧАСТНИКОВ: 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ГРУППОВОЙ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ПРОДОЛЖИТЕЛЬНОСТЬ: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КРАТКОСРОЧНЫЙ - 1 ДЕНЬ.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УЧАСТНИКИ: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ВОСПИТАТЕЛИ, ДЕТИ 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52891" y="324091"/>
            <a:ext cx="9248172" cy="611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ЛИТЕРАТУРА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КАРПУХИНА, Н.А., КОНСПЕКТЫ ЗАНЯТИЙ В ЯСЕЛЬНОЙ ГРУППЕ ДЕТСКОГО САДА [ТЕКСТ]; ПРАКТИЧЕСКОЕ ПОСОБИЕ ДЛЯ ВОСПИТАТЕЛЕЙ И МЕТОДИСТОВ ДОУ/Н.А. КАРПУХИНА. - ВОРОНЕЖ: ИП ЛАКОЦЕНИН С.С., 2010-208 С.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КУПРИЯНОВА, Н.Б., ИГРЫ И ЗАНЯТИЯ С ДЕТЬМИ ДО ТРЕХ ЛЕТ [ТЕКСТ] / Н.Б. КУПРИЯНОВА, Т.Н. ФЕДОСЕЕВА. – ИЗД. 3-Е, ИСП. И ДОП. – ЛЕНИНГРАД.: МЕДИЦИНА, 1974-222С.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9111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3053" y="2835797"/>
            <a:ext cx="9595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 panose="02020603050405020304"/>
                <a:cs typeface="Times New Roman" pitchFamily="18" charset="0" panose="02020603050405020304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46835" y="393539"/>
            <a:ext cx="10278320" cy="611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АКТУАЛЬНОСТЬ: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В СООТВЕТСТВИИ С ФГОС ДО, ОДНИМ ИЗ НАПРАВЛЕНИЙ РАЗВИТИЯ И ОБРАЗОВАНИЯ ДЕТЕЙ ЯВЛЯЕТСЯ ПОЗНАВАТЕЛЬНОЕ РАЗВИТИЕ, ЧЕРЕЗ ИГРОВУЮ (РАЗЛИЧНЫЕ ВИДЫ) ДЕЯТЕЛЬНОСТЬ. ВСЕ ДЕТИ В ГРУППЕ РАННЕГО ВОЗРАСТА ОЧЕНЬ ЛЮБЯТ ИГРАТЬ. В ПРОЦЕССЕ ИГРЫ ОНИ ПОЛУЧАЮТ НОВЫЕ ЗНАНИЯ И НАВЫКИ, ПОЗНАЮТ ОКРУЖАЮЩИЙ МИР. БОЛЬШОЕ УДОВОЛЬСТВИЕ ДЕТЯМ ПРИНОСЯТ ИГРЫ С ВОДОЙ, В РЕЗУЛЬТАТЕ ЧЕГО ОНИ ДЕЛАЮТ ПЕРВЫЕ СВОИ ОТКРЫТИЯ. И ПОЭТОМУ РЕБЕНОК БУДЕТ ВОСПРИНИМАТЬ ИНФОРМАЦИЮ ПРОЕКТА С УДОВОЛЬСТВИЕМ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.</a:t>
            </a:r>
            <a:endParaRPr lang="ru-RU" sz="2400" dirty="0">
              <a:solidFill>
                <a:schemeClr val="accent5">
                  <a:lumMod val="75000"/>
                </a:schemeClr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52891" y="231495"/>
            <a:ext cx="8924082" cy="630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ПРОБЛЕМА: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В НАШЕ ВРЕМЯ НЕМНОГИЕ РОДИТЕЛИ УДЕЛЯЮТ ВРЕМЯ ИГРАМ С ВОДОЙ СО СВОИМИ ДЕТЬМИ В ДОМАШНИХ УСЛОВИЯХ, БОЯСЬ, ЧТО ДЕТИ ИСПОРТЯТ ИНТЕРЬЕР ДОМА. ДЕТИ НЕ УМЕЮТ ДЕЙСТВОВАТЬ И АККУРАТНО ПОЛЬЗОВАТЬСЯ ВОДОЙ. НЕ ИМЕЮТ ПРЕДСТАВЛЕНИЕ О СВОЙСТВАХ ВОДЫ (ТЕПЛАЯ, ХОЛОДНАЯ, ЛЬЕТСЯ, ВПИТЫВАЕТСЯ) И ЕЕ НАЗНАЧЕНИИ (СТИРАТЬ, МЫТЬ, ПОЛИВАТЬ ЦВЕТЫ, ПОМОГАТЬ В УХОДЕ ЗА АКВАРИУМОМ). </a:t>
            </a:r>
            <a:endParaRPr lang="ru-RU" sz="2400" b="1" dirty="0">
              <a:solidFill>
                <a:srgbClr val="002060"/>
              </a:solidFill>
              <a:effectLst/>
              <a:latin typeface="Calibri" pitchFamily="34" charset="0" panose="020F05020202040302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27302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34855" y="1250066"/>
            <a:ext cx="8484243" cy="3985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ЦЕЛЬ: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800" b="1" dirty="0">
              <a:solidFill>
                <a:srgbClr val="002060"/>
              </a:solidFill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ЧЕРЕЗ РАЗЛИЧНЫЕ ВИДЫ ДЕЯТЕЛЬНОСТИ ДАТЬ МАЛЫШАМ ЭЛЕМЕНТАРНЫЕ ПРЕДСТАВЛЕНИЯ О ВОДЕ И ЕЕ СВОЙСТВАХ И НАЗНАЧЕНИИ</a:t>
            </a:r>
            <a:r>
              <a:rPr lang="ru-RU" dirty="0"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.</a:t>
            </a:r>
            <a:endParaRPr lang="ru-RU" sz="1600" dirty="0">
              <a:effectLst/>
              <a:latin typeface="Calibri" pitchFamily="34" charset="0" panose="020F05020202040302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9190" y="370390"/>
            <a:ext cx="8866207" cy="611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ЗАДАЧИ (В РАБОТЕ С ДЕТЬМИ):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ПОЗНАКОМИТЬ ДЕТЕЙ С РОЛЬЮ ВОДЫ В ЖИЗНИ ЧЕЛОВЕКА, А ТАКЖЕ С ЕЕ СВОЙСТВАМИ;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РАЗВИВАТЬ НАБЛЮДАТЕЛЬНОСТЬ ДЕТЕЙ С ПОМОЩЬЮ ИГР С ВОДОЙ;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ФОРМИРОВАТЬ УМЕНИЕ ДЕЙСТВОВАТЬ И АККУРАТНО ПОЛЬЗОВАТЬСЯ ВОДОЙ.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СОВЕРШЕНСТВОВАТЬ КГН.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СОЗДАТЬ В ГРУППЕ УСЛОВИЯ ДЛЯ РАЗВИТИЯ ПОЗНАВАТЕЛЬНОЙ ДЕЯТЕЛЬНОСТИ.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95959" y="358815"/>
            <a:ext cx="9062978" cy="55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ГИПОТЕЗА РЕАЛИЗАЦИИ ПРОЕКТА: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РЕАЛИЗАЦИЯ ПРОЕКТА ПОЗВОЛЯЕТ БОЛЕЕ ОБШИРНО И ГЛУБОКО УСВОИТЬ ПРОГРАММНЫЙ МАТЕРИАЛ, РАЗВИТЬ ПОЗНАВАТЕЛЬНО- ИССЛЕДОВАТЕЛЬСКИЕ ВОЗМОЖНОСТИ ДЕТЕЙ, РАСШИРЯЕТ ПРЕДСТАВЛЕНИЯ О ВОДЕ И ЕЕ СВОЙСТВАХ. А ТАКЖЕ СПОСОБСТВУЕТ ВОЗНИКНОВЕНИЮ ПОЗНАВАТЕЛЬНОЙ АКТИВНОСТИ У ДЕТЕЙ, ДЕЛАТЬ ПРОСТЕЙШИЕ ОБОБЩЕНИЯ И ВЫВОДЫ.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30684" y="1192192"/>
            <a:ext cx="8171726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ОЖИДАЕМЫЕ РЕЗУЛЬТАТЫ: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У ДЕТЕЙ СФОРМИРУЮТСЯ НАЧАЛЬНЫЕ ПРЕДСТАВЛЕНИЯ О ВОДЕ, О ЕЕ СВОЙСТВАХ И НАЗНАЧЕНИЯХ.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СФОРМИРУЮТСЯ НАЧАЛЬНЫЕ НАВЫКИ К СОВМЕСТНЫМ ИГРАМ, ПОЯВИТСЯ ИНТЕРЕС К ИГРАМ С ВОДОЙ.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Рисунок 2" descr="Picture background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69580" y="601884"/>
            <a:ext cx="8495817" cy="55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ЭТАПЫ ПРОЕКТА: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1 ЭТАП – ПОДГОТОВИТЕЛЬНЫЙ.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ИЗУЧИТЬ МАТЕРИАЛ ПО СОЗДАНИЮ ПРОЕКТА В ДОУ ПО ФГОС;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РАЗРАБОТАТЬ ПРОЕКТ;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СОСТАВИТЬ КАРТОТЕКУ ИГР С ВОДОЙ;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СОЗДАТЬ МАКЕТ «АКВАРИУМ»;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Symbol" pitchFamily="2" charset="2"/>
              <a:buChar char="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 panose="02020603050405020304"/>
                <a:ea typeface="Calibri" pitchFamily="34" charset="0" panose="020F0502020204030204"/>
                <a:cs typeface="Times New Roman" pitchFamily="18" charset="0" panose="02020603050405020304"/>
              </a:rPr>
              <a:t>ПОДГОТОВИТЬ И ПОПОЛНИТЬ ДИДАКТИЧЕСКИЙ МАТЕРИАЛ ДЛЯ ИГР С ВОДОЙ;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 panose="02020603050405020304"/>
              <a:ea typeface="Calibri" pitchFamily="34" charset="0" panose="020F0502020204030204"/>
              <a:cs typeface="Times New Roman" pitchFamily="18" charset="0" panose="020206030504050203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479</Words>
  <Application>Microsoft Macintosh PowerPoint</Application>
  <PresentationFormat>Широкоэкранный</PresentationFormat>
  <Paragraphs>78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Елена</cp:lastModifiedBy>
  <cp:revision>28</cp:revision>
  <dcterms:created xsi:type="dcterms:W3CDTF">2024-08-05T05:48:55Z</dcterms:created>
  <dcterms:modified xsi:type="dcterms:W3CDTF">2024-08-13T16:06:48Z</dcterms:modified>
</cp:coreProperties>
</file>