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8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74FA3-F8AE-452D-B34A-BE32A33E99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BBEE-28F9-490B-94BC-E9AB840E5E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B3B9C2D-73AA-4437-B1AA-EF3A38AD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47726E3-9892-433D-B414-BD1BA86419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. поле 1"/>
          <p:cNvSpPr txBox="1"/>
          <p:nvPr/>
        </p:nvSpPr>
        <p:spPr>
          <a:xfrm>
            <a:off x="1193185" y="395481"/>
            <a:ext cx="10237564" cy="134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Праздник </a:t>
            </a:r>
            <a:r>
              <a:rPr lang="en-US" sz="3200" b="1"/>
              <a:t>"</a:t>
            </a:r>
            <a:r>
              <a:rPr lang="ru-RU" sz="3200" b="1"/>
              <a:t>В гостях у морского царя</a:t>
            </a:r>
            <a:r>
              <a:rPr lang="en-US" sz="3200" b="1"/>
              <a:t>"</a:t>
            </a:r>
            <a:endParaRPr lang="ru-RU" sz="3200" b="1"/>
          </a:p>
          <a:p>
            <a:r>
              <a:rPr lang="ru-RU" sz="3200" b="1"/>
              <a:t>        День Нептуна</a:t>
            </a:r>
            <a:endParaRPr lang="en-US" sz="3200" b="1"/>
          </a:p>
          <a:p>
            <a:r>
              <a:rPr lang="ru-RU" sz="1800" b="1"/>
              <a:t>Была в роли рыбки</a:t>
            </a:r>
            <a:endParaRPr lang="en-US" sz="1800" b="1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065" y="1737642"/>
            <a:ext cx="2840273" cy="21302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8609" y="1387732"/>
            <a:ext cx="3019561" cy="226467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02236" y="1161725"/>
            <a:ext cx="3141615" cy="235621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7557" y="3942273"/>
            <a:ext cx="3589290" cy="269196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08109" y="3768305"/>
            <a:ext cx="3821247" cy="286593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04364" y="3652403"/>
            <a:ext cx="3887636" cy="2915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0121" y="1613383"/>
            <a:ext cx="4368266" cy="32762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5893" y="1460583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Елена</cp:lastModifiedBy>
  <cp:revision>1</cp:revision>
  <dcterms:created xsi:type="dcterms:W3CDTF">2024-08-13T17:50:26Z</dcterms:created>
  <dcterms:modified xsi:type="dcterms:W3CDTF">2024-08-13T18:10:05Z</dcterms:modified>
</cp:coreProperties>
</file>